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6795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2d83d68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756e7f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f074f9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f9f4913dd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f9f4913dd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整除或求余问题的应对策略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abe51c6f?pid=2d83d68ba&amp;color=0,0,0&amp;bt=1&amp;bbb=1"/>
              <p:cNvSpPr/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证明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能被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整除或求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除以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的余数时，常利用二项式定理求解.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7abe51c6f?pid=2d83d68b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360680"/>
              </a:xfrm>
              <a:prstGeom prst="rect">
                <a:avLst/>
              </a:prstGeom>
              <a:blipFill>
                <a:blip r:embed="rId3"/>
                <a:stretch>
                  <a:fillRect b="-4067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f34186b6?pid=d756e7fba&amp;color=0,0,0&amp;bt=1&amp;bbb=1&amp;hb=1"/>
          <p:cNvSpPr/>
          <p:nvPr/>
        </p:nvSpPr>
        <p:spPr>
          <a:xfrm>
            <a:off x="832104" y="1080000"/>
            <a:ext cx="10533888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1.整除问题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在使用二项式定理解决整除问题时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，关键是要在二项式的构造上有所创新.通常将相关式（数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）的底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数写成除数的整数倍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（或与除数密切相关的数）与某个数字的和或差的形式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，再根据二项式定理展开解决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问题即可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.求余问题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用二项式定理解决余数问题要考虑到余数的范围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，余数一般要大于零且小于除数.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B_4_BD.1_1#70aaff089?vop=1&amp;pid=df074f976&amp;color=0,0,0&amp;bt=1&amp;bbb=1"/>
              <p:cNvSpPr/>
              <p:nvPr/>
            </p:nvSpPr>
            <p:spPr>
              <a:xfrm>
                <a:off x="832104" y="11181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满足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为奇数时，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为偶数时，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9整除所得余数为</a:t>
                </a:r>
                <a:r>
                  <a:rPr lang="en-US" altLang="zh-CN" sz="14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B_4_BD.1_1#70aaff089?vop=1&amp;pid=df074f976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1181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B_4_AN.2_1#70aaff089.blank?vop=1&amp;pid=df074f976&amp;color=0,0,0&amp;vpa=1"/>
          <p:cNvSpPr/>
          <p:nvPr/>
        </p:nvSpPr>
        <p:spPr>
          <a:xfrm>
            <a:off x="10715085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B_4_AS.3_1#70aaff089?vop=1&amp;pid=df074f976&amp;color=0,0,0&amp;bbb=1&amp;hb=1"/>
              <p:cNvSpPr/>
              <p:nvPr/>
            </p:nvSpPr>
            <p:spPr>
              <a:xfrm>
                <a:off x="832104" y="1408295"/>
                <a:ext cx="10533888" cy="2253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+2=2(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−3=2×(9−1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(9−1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×(−1)+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×9×(−1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2×(9−1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整除的余数为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被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整除的余数为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B_4_AS.3_1#70aaff089?vop=1&amp;pid=df074f97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8295"/>
                <a:ext cx="10533888" cy="2253298"/>
              </a:xfrm>
              <a:prstGeom prst="rect">
                <a:avLst/>
              </a:prstGeom>
              <a:blipFill>
                <a:blip r:embed="rId4"/>
                <a:stretch>
                  <a:fillRect l="-1042" b="-48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宽屏</PresentationFormat>
  <Paragraphs>23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2025-10-20T02:40:43Z</dcterms:created>
  <dcterms:modified xsi:type="dcterms:W3CDTF">2025-10-20T02:51:35Z</dcterms:modified>
  <cp:category/>
  <cp:contentStatus/>
</cp:coreProperties>
</file>